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2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7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1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F4B3E-8DA7-D545-996F-E80197C25BD9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0721-89E7-674D-A47A-E24D0E07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BD3E-4DA0-CE44-E3CA-F8ECAC38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Mindful Writing MMTP Sangha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603DB-8D28-4F70-AA5C-7A04F482D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March 10, 2024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Facilitated by Marianela Medrano, PhD</a:t>
            </a:r>
          </a:p>
        </p:txBody>
      </p:sp>
    </p:spTree>
    <p:extLst>
      <p:ext uri="{BB962C8B-B14F-4D97-AF65-F5344CB8AC3E}">
        <p14:creationId xmlns:p14="http://schemas.microsoft.com/office/powerpoint/2010/main" val="389123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D65-1453-E7C6-4F40-8CF32D31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Home and Belonging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BDEA-33F2-93DB-7C3E-76763F2B1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Refugia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a scientific term referring to places that become safe spaces for organisms and life to endure in the midst of upheaval.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Querencia</a:t>
            </a:r>
            <a:r>
              <a:rPr lang="en-US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Spanish, evokes how feelings and our deepest beliefs are connected to a sense of place, a sense of belonging. From Querencia we can better understand the possibility of building reciprocal equity as opposed to banking on competitive equity, which is an oxymoron.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Person sitting with cup">
            <a:extLst>
              <a:ext uri="{FF2B5EF4-FFF2-40B4-BE49-F238E27FC236}">
                <a16:creationId xmlns:a16="http://schemas.microsoft.com/office/drawing/2014/main" id="{7C3BF159-D44F-97C8-14BF-046E324FF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1" r="222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58670-1E8A-2ED4-CC2D-F822DA89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numCol="3" anchor="ctr">
            <a:normAutofit/>
          </a:bodyPr>
          <a:lstStyle/>
          <a:p>
            <a:r>
              <a:rPr lang="en-US" sz="2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House of Belonging </a:t>
            </a:r>
            <a:br>
              <a:rPr lang="en-US" sz="2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David Whyte</a:t>
            </a:r>
            <a:br>
              <a:rPr lang="en-US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5537-FE10-8A0C-7678-536E858C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numCol="3"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kern="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awoke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morning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gold light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turning this way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that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thinking for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moment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was one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like any other. </a:t>
            </a:r>
            <a:endParaRPr lang="en-US" sz="17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veil had gone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my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darkened heart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thought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must have been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quiet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candlelight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filled my room,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must have been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first easy rhythm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which I breathed</a:t>
            </a:r>
            <a:endParaRPr lang="en-US" sz="17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myself to sleep,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must have been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prayer I said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speaking to the otherness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night.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5" name="Picture 4" descr="A light shaped in a heart against a blue linear background">
            <a:extLst>
              <a:ext uri="{FF2B5EF4-FFF2-40B4-BE49-F238E27FC236}">
                <a16:creationId xmlns:a16="http://schemas.microsoft.com/office/drawing/2014/main" id="{BF0A9EA1-4F89-0015-CF24-ACA61D210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F667E-9665-E529-7AAD-F58F363F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Belonging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B1D1-FB7B-EA1A-C7BA-64A18DE5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numCol="3"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I thought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the good day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could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meet your love,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the gray day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someone close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you could die.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the day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realize</a:t>
            </a:r>
            <a:endParaRPr lang="en-US" sz="1400" kern="1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how easily the thread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broken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between this world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the next 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I found myself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sitting up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quiet pathway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light, 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tawny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close grained cedar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burning round</a:t>
            </a:r>
            <a:endParaRPr lang="en-US" sz="1400" kern="1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 like fire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all the angels of this housely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heaven ascending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through the first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roof of light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sun has made.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the bright home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which I live,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where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ask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friends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come,</a:t>
            </a:r>
            <a:endParaRPr lang="en-US" sz="1400" kern="1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where I want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love all the things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has taken me so long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learn to love.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the temple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my adult aloneness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I belong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that aloneness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I belong to my life.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no house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like the house of belonging.</a:t>
            </a: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/>
          </a:p>
        </p:txBody>
      </p:sp>
      <p:pic>
        <p:nvPicPr>
          <p:cNvPr id="5" name="Picture 4" descr="Still life wooden spoons in pitcher on kitchen counter">
            <a:extLst>
              <a:ext uri="{FF2B5EF4-FFF2-40B4-BE49-F238E27FC236}">
                <a16:creationId xmlns:a16="http://schemas.microsoft.com/office/drawing/2014/main" id="{5853AA8A-0912-7FC4-2CF4-ED5512BA9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8" r="769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67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</TotalTime>
  <Words>350</Words>
  <Application>Microsoft Macintosh PowerPoint</Application>
  <PresentationFormat>Widescreen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2013 - 2022 Theme</vt:lpstr>
      <vt:lpstr>Mindful Writing MMTP Sangha</vt:lpstr>
      <vt:lpstr>Home and Belonging </vt:lpstr>
      <vt:lpstr>The House of Belonging  by David Whyte </vt:lpstr>
      <vt:lpstr>Belonging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Writing MMTP Sangha</dc:title>
  <dc:creator>Marianela Medrano</dc:creator>
  <cp:lastModifiedBy>Marianela Medrano</cp:lastModifiedBy>
  <cp:revision>2</cp:revision>
  <dcterms:created xsi:type="dcterms:W3CDTF">2024-03-10T14:21:35Z</dcterms:created>
  <dcterms:modified xsi:type="dcterms:W3CDTF">2024-03-10T16:09:55Z</dcterms:modified>
</cp:coreProperties>
</file>