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355-913D-4FE3-AD15-E893F4FDCD53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7899C-C7AE-4484-9868-FB35C6845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786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355-913D-4FE3-AD15-E893F4FDCD53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7899C-C7AE-4484-9868-FB35C6845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24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355-913D-4FE3-AD15-E893F4FDCD53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7899C-C7AE-4484-9868-FB35C6845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74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355-913D-4FE3-AD15-E893F4FDCD53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7899C-C7AE-4484-9868-FB35C6845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8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355-913D-4FE3-AD15-E893F4FDCD53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7899C-C7AE-4484-9868-FB35C6845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459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355-913D-4FE3-AD15-E893F4FDCD53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7899C-C7AE-4484-9868-FB35C6845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372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355-913D-4FE3-AD15-E893F4FDCD53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7899C-C7AE-4484-9868-FB35C6845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8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355-913D-4FE3-AD15-E893F4FDCD53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7899C-C7AE-4484-9868-FB35C6845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78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355-913D-4FE3-AD15-E893F4FDCD53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7899C-C7AE-4484-9868-FB35C6845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4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355-913D-4FE3-AD15-E893F4FDCD53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7899C-C7AE-4484-9868-FB35C6845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309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355-913D-4FE3-AD15-E893F4FDCD53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7899C-C7AE-4484-9868-FB35C6845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85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A1355-913D-4FE3-AD15-E893F4FDCD53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7899C-C7AE-4484-9868-FB35C6845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595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 slide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Test slide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28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slide</dc:title>
  <dc:creator>Amna Khan</dc:creator>
  <cp:lastModifiedBy>Amna Khan</cp:lastModifiedBy>
  <cp:revision>1</cp:revision>
  <dcterms:created xsi:type="dcterms:W3CDTF">2023-05-09T06:06:27Z</dcterms:created>
  <dcterms:modified xsi:type="dcterms:W3CDTF">2023-05-09T06:06:42Z</dcterms:modified>
</cp:coreProperties>
</file>