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02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4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0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2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8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8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3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76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4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7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09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FA9F9B8-99E1-B44A-B62A-CA722CE2DDA8}" type="datetimeFigureOut">
              <a:rPr lang="en-US" smtClean="0"/>
              <a:t>1/14/24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FDA4E-08AB-F44A-A1F9-B50DDE0909CA}" type="slidenum">
              <a:rPr lang="en-US" smtClean="0"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12738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miro.medium.com/v2/resize:fit:1400/0*e4IIhPd3ZnfBxU_a.pn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01917-A3C8-2A3C-B9BC-916D84AE65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Mindful Writing</a:t>
            </a:r>
            <a:br>
              <a:rPr lang="en-US" dirty="0"/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Marianela Medrano, PhD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AFD93D-0695-0D88-95B6-B0E08E76E3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 14, 2024</a:t>
            </a:r>
          </a:p>
        </p:txBody>
      </p:sp>
    </p:spTree>
    <p:extLst>
      <p:ext uri="{BB962C8B-B14F-4D97-AF65-F5344CB8AC3E}">
        <p14:creationId xmlns:p14="http://schemas.microsoft.com/office/powerpoint/2010/main" val="324873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0989-9EF3-FDD3-53EE-568F97F14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Tonkin’s Model of Grief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04EDA-8AAA-112D-1C0F-1430604C3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7799" y="4498754"/>
            <a:ext cx="7796540" cy="3997828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0715A9D-1546-CF40-DFC3-9F2321FC9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4466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 descr="A group of circles with text&#10;&#10;Description automatically generated">
            <a:extLst>
              <a:ext uri="{FF2B5EF4-FFF2-40B4-BE49-F238E27FC236}">
                <a16:creationId xmlns:a16="http://schemas.microsoft.com/office/drawing/2014/main" id="{D1DB14F8-2DF4-6E70-2EE4-D5B8691E0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446638"/>
            <a:ext cx="5943600" cy="311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796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BCE72-3B6E-D31E-BA88-797E1558B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We Take Our Grief</a:t>
            </a:r>
            <a:r>
              <a:rPr lang="en-US" sz="24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by Kimberly Grey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ACBBC-648F-68E1-F2CD-711662EA8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3"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take our grief privately and in the morning.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drink our coffee and drink our tea.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hold the newspaper out with our arms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we hold the fork that holds the egg that holds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hunger. We put it in our mouth. We put it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our mouth. Twice the clock strikes three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privately we sit together. We think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orange juice is too bright. We pour it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a glass and think. We drink the brightness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it disappears. We take the last muffin and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split it into three.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32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7CC9A-06DF-6DD2-AB24-83EC9ADF6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3">
            <a:normAutofit/>
          </a:bodyPr>
          <a:lstStyle/>
          <a:p>
            <a:pPr algn="l"/>
            <a:r>
              <a:rPr lang="en-US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We Take Our Grief</a:t>
            </a:r>
            <a:r>
              <a:rPr lang="en-US" sz="36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47C62-C139-C577-F923-0EC3EBD68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92500" lnSpcReduction="10000"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Our two mouths hold each other.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Privately, we think it’s the mind that holds us.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sit striking the thought. We hold the clock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 holds the mind. We think the clock is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our arms. We think the clock is our arms.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Privately, the thought disappears. We pour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morning. We drink the morning together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split the brightness. We take the morning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out of us and put it in our mouths. We drink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it. We hold our grief out in front of us.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think this is private. We take our grief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pour it in a glass. We think we have</a:t>
            </a:r>
            <a:b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mouths we think we have arms to hold it.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719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{EA16463B-3BF1-B841-9263-D695EA5894FC}tf16401378</Template>
  <TotalTime>44</TotalTime>
  <Words>284</Words>
  <Application>Microsoft Macintosh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MS Shell Dlg 2</vt:lpstr>
      <vt:lpstr>Wingdings</vt:lpstr>
      <vt:lpstr>Wingdings 3</vt:lpstr>
      <vt:lpstr>Madison</vt:lpstr>
      <vt:lpstr>Mindful Writing Marianela Medrano, PhD </vt:lpstr>
      <vt:lpstr>Tonkin’s Model of Grief </vt:lpstr>
      <vt:lpstr>How We Take Our Grief by Kimberly Grey </vt:lpstr>
      <vt:lpstr>How We Take Our Grief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Mindful Writing </dc:title>
  <dc:creator>Marianela Medrano</dc:creator>
  <cp:lastModifiedBy>Marianela Medrano</cp:lastModifiedBy>
  <cp:revision>3</cp:revision>
  <dcterms:created xsi:type="dcterms:W3CDTF">2023-12-10T15:56:27Z</dcterms:created>
  <dcterms:modified xsi:type="dcterms:W3CDTF">2024-01-14T17:40:43Z</dcterms:modified>
</cp:coreProperties>
</file>